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2"/>
  </p:notesMasterIdLst>
  <p:handoutMasterIdLst>
    <p:handoutMasterId r:id="rId23"/>
  </p:handoutMasterIdLst>
  <p:sldIdLst>
    <p:sldId id="275" r:id="rId2"/>
    <p:sldId id="27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9144000" cy="6858000" type="screen4x3"/>
  <p:notesSz cx="6881813" cy="9296400"/>
  <p:defaultTextStyle>
    <a:defPPr>
      <a:defRPr lang="en-US"/>
    </a:defPPr>
    <a:lvl1pPr marL="0" algn="l" defTabSz="9141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92" algn="l" defTabSz="9141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186" algn="l" defTabSz="9141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279" algn="l" defTabSz="9141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373" algn="l" defTabSz="9141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466" algn="l" defTabSz="9141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558" algn="l" defTabSz="9141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652" algn="l" defTabSz="9141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744" algn="l" defTabSz="9141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>
        <p:scale>
          <a:sx n="75" d="100"/>
          <a:sy n="75" d="100"/>
        </p:scale>
        <p:origin x="846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2" y="1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91B884D2-FE32-425C-B4F8-DDA72BF2A2C9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29969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2" y="8829969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8A6BB32E-67DD-468D-A831-36F44235A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3139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82913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7314" y="1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F4BD4F-1BFA-4D77-B32D-1CAB89598729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509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975" y="4473576"/>
            <a:ext cx="55054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676"/>
            <a:ext cx="2982913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7314" y="8829676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DF3057-0154-40DB-9C6D-AE367A229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842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1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92" algn="l" defTabSz="9141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186" algn="l" defTabSz="9141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279" algn="l" defTabSz="9141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373" algn="l" defTabSz="9141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466" algn="l" defTabSz="9141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558" algn="l" defTabSz="9141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652" algn="l" defTabSz="9141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744" algn="l" defTabSz="9141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F3057-0154-40DB-9C6D-AE367A2299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5014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509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F3057-0154-40DB-9C6D-AE367A22994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552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509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F3057-0154-40DB-9C6D-AE367A22994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647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509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F3057-0154-40DB-9C6D-AE367A22994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4302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509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F3057-0154-40DB-9C6D-AE367A22994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3223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509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F3057-0154-40DB-9C6D-AE367A22994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803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509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F3057-0154-40DB-9C6D-AE367A22994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774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509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F3057-0154-40DB-9C6D-AE367A22994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573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509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F3057-0154-40DB-9C6D-AE367A22994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111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509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F3057-0154-40DB-9C6D-AE367A22994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9557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509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F3057-0154-40DB-9C6D-AE367A22994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182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509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F3057-0154-40DB-9C6D-AE367A22994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29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509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F3057-0154-40DB-9C6D-AE367A2299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83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509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F3057-0154-40DB-9C6D-AE367A2299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975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509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F3057-0154-40DB-9C6D-AE367A2299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28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509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F3057-0154-40DB-9C6D-AE367A2299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221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509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F3057-0154-40DB-9C6D-AE367A22994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62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509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F3057-0154-40DB-9C6D-AE367A22994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114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509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F3057-0154-40DB-9C6D-AE367A22994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16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37401-BFD8-4035-B210-83ACE309D535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0A629-7A6B-4129-9CBF-046701E1C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029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37401-BFD8-4035-B210-83ACE309D535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0A629-7A6B-4129-9CBF-046701E1C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905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37401-BFD8-4035-B210-83ACE309D535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0A629-7A6B-4129-9CBF-046701E1C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591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37401-BFD8-4035-B210-83ACE309D535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0A629-7A6B-4129-9CBF-046701E1C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160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37401-BFD8-4035-B210-83ACE309D535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0A629-7A6B-4129-9CBF-046701E1C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78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37401-BFD8-4035-B210-83ACE309D535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0A629-7A6B-4129-9CBF-046701E1C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731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37401-BFD8-4035-B210-83ACE309D535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0A629-7A6B-4129-9CBF-046701E1C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973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37401-BFD8-4035-B210-83ACE309D535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0A629-7A6B-4129-9CBF-046701E1C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20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37401-BFD8-4035-B210-83ACE309D535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0A629-7A6B-4129-9CBF-046701E1C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544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37401-BFD8-4035-B210-83ACE309D535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0A629-7A6B-4129-9CBF-046701E1C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59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37401-BFD8-4035-B210-83ACE309D535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0A629-7A6B-4129-9CBF-046701E1C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1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37401-BFD8-4035-B210-83ACE309D535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0A629-7A6B-4129-9CBF-046701E1C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520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65126"/>
            <a:ext cx="788670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87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8" y="365126"/>
            <a:ext cx="7815262" cy="625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0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365126"/>
            <a:ext cx="7675562" cy="614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9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08" y="365126"/>
            <a:ext cx="7952583" cy="63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96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92" y="365126"/>
            <a:ext cx="7828758" cy="62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1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65126"/>
            <a:ext cx="788670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0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17" y="365126"/>
            <a:ext cx="7844633" cy="627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6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50" y="365126"/>
            <a:ext cx="78740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78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92" y="365126"/>
            <a:ext cx="7930358" cy="634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65126"/>
            <a:ext cx="788670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365126"/>
            <a:ext cx="777875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94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65126"/>
            <a:ext cx="788670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50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365126"/>
            <a:ext cx="7740650" cy="619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3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65126"/>
            <a:ext cx="788670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2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1" y="685800"/>
            <a:ext cx="6858000" cy="5486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32" y="365126"/>
            <a:ext cx="7782718" cy="622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2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65126"/>
            <a:ext cx="788670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1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65125"/>
            <a:ext cx="788670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88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50" y="365126"/>
            <a:ext cx="7835900" cy="626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98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365126"/>
            <a:ext cx="7924800" cy="633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82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0" y="152400"/>
            <a:ext cx="790575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5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</TotalTime>
  <Words>19</Words>
  <Application>Microsoft Office PowerPoint</Application>
  <PresentationFormat>On-screen Show (4:3)</PresentationFormat>
  <Paragraphs>19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WHITE - CLAYTON (71299)</dc:creator>
  <cp:lastModifiedBy>WHITE - CLAYTON (71299)</cp:lastModifiedBy>
  <cp:revision>5</cp:revision>
  <cp:lastPrinted>2014-12-04T19:08:44Z</cp:lastPrinted>
  <dcterms:created xsi:type="dcterms:W3CDTF">2014-12-04T18:34:10Z</dcterms:created>
  <dcterms:modified xsi:type="dcterms:W3CDTF">2014-12-04T19:10:26Z</dcterms:modified>
</cp:coreProperties>
</file>